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8" r:id="rId1"/>
  </p:sldMasterIdLst>
  <p:notesMasterIdLst>
    <p:notesMasterId r:id="rId13"/>
  </p:notesMasterIdLst>
  <p:sldIdLst>
    <p:sldId id="256" r:id="rId2"/>
    <p:sldId id="730" r:id="rId3"/>
    <p:sldId id="734" r:id="rId4"/>
    <p:sldId id="757" r:id="rId5"/>
    <p:sldId id="758" r:id="rId6"/>
    <p:sldId id="761" r:id="rId7"/>
    <p:sldId id="762" r:id="rId8"/>
    <p:sldId id="759" r:id="rId9"/>
    <p:sldId id="745" r:id="rId10"/>
    <p:sldId id="760" r:id="rId11"/>
    <p:sldId id="264" r:id="rId12"/>
  </p:sldIdLst>
  <p:sldSz cx="14630400" cy="8229600"/>
  <p:notesSz cx="7010400" cy="12039600"/>
  <p:defaultTextStyle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6" y="-18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4267200" y="0"/>
            <a:ext cx="10363200" cy="82296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152400" y="4114800"/>
            <a:ext cx="82296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5386989" y="640080"/>
            <a:ext cx="8168640" cy="3441802"/>
          </a:xfrm>
        </p:spPr>
        <p:txBody>
          <a:bodyPr lIns="65311" tIns="0" rIns="65311">
            <a:noAutofit/>
          </a:bodyPr>
          <a:lstStyle>
            <a:lvl1pPr algn="r">
              <a:defRPr sz="6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5367107" y="4247837"/>
            <a:ext cx="8183645" cy="1321498"/>
          </a:xfrm>
        </p:spPr>
        <p:txBody>
          <a:bodyPr lIns="65311" tIns="0" rIns="65311" bIns="0"/>
          <a:lstStyle>
            <a:lvl1pPr marL="0" indent="0" algn="r">
              <a:buNone/>
              <a:defRPr sz="3100">
                <a:solidFill>
                  <a:srgbClr val="FFFFFF"/>
                </a:solidFill>
                <a:effectLst/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9393959" y="7869535"/>
            <a:ext cx="3203942" cy="27228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4/26/2025</a:t>
            </a:fld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4511040" y="7869535"/>
            <a:ext cx="4684355" cy="27432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609414" y="7867498"/>
            <a:ext cx="941338" cy="27432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85120" y="329947"/>
            <a:ext cx="2438400" cy="7021830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71"/>
            <a:ext cx="9631680" cy="702183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8506" y="7869535"/>
            <a:ext cx="3203942" cy="272282"/>
          </a:xfrm>
        </p:spPr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1520" y="7867498"/>
            <a:ext cx="5852160" cy="27432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07193" y="7863840"/>
            <a:ext cx="941338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0" y="3386205"/>
            <a:ext cx="10008781" cy="1634490"/>
          </a:xfrm>
        </p:spPr>
        <p:txBody>
          <a:bodyPr tIns="0" anchor="t"/>
          <a:lstStyle>
            <a:lvl1pPr algn="r">
              <a:buNone/>
              <a:defRPr sz="6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880" y="2286001"/>
            <a:ext cx="10008781" cy="892208"/>
          </a:xfrm>
        </p:spPr>
        <p:txBody>
          <a:bodyPr anchor="b"/>
          <a:lstStyle>
            <a:lvl1pPr marL="0" indent="0" algn="r">
              <a:buNone/>
              <a:defRPr sz="2900">
                <a:solidFill>
                  <a:schemeClr val="tx1"/>
                </a:solidFill>
                <a:effectLst/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8781" y="7868172"/>
            <a:ext cx="3203942" cy="27228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6573" y="7868172"/>
            <a:ext cx="4632960" cy="27432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74323" y="7866134"/>
            <a:ext cx="941338" cy="274320"/>
          </a:xfrm>
        </p:spPr>
        <p:txBody>
          <a:bodyPr/>
          <a:lstStyle>
            <a:extLst/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340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84048"/>
            <a:ext cx="11587277" cy="13716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5632704" cy="5431156"/>
          </a:xfrm>
        </p:spPr>
        <p:txBody>
          <a:bodyPr anchor="t"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093" y="1920240"/>
            <a:ext cx="5632704" cy="5431156"/>
          </a:xfrm>
        </p:spPr>
        <p:txBody>
          <a:bodyPr anchor="t"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84048"/>
            <a:ext cx="11587277" cy="13716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7040880"/>
            <a:ext cx="5632704" cy="54864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600" b="1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86093" y="7040880"/>
            <a:ext cx="5632704" cy="54864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600" b="1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31520" y="2054208"/>
            <a:ext cx="5632704" cy="493776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093" y="2054208"/>
            <a:ext cx="5632704" cy="493776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84048"/>
            <a:ext cx="11587277" cy="13716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74320"/>
            <a:ext cx="9436608" cy="1408176"/>
          </a:xfrm>
        </p:spPr>
        <p:txBody>
          <a:bodyPr wrap="square" anchor="b"/>
          <a:lstStyle>
            <a:lvl1pPr algn="l">
              <a:buNone/>
              <a:defRPr lang="en-US" sz="3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796899"/>
            <a:ext cx="9436608" cy="723014"/>
          </a:xfrm>
        </p:spPr>
        <p:txBody>
          <a:bodyPr rot="0" spcFirstLastPara="0" vertOverflow="overflow" horzOverflow="overflow" vert="horz" wrap="square" lIns="65311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31520" y="2560320"/>
            <a:ext cx="11582400" cy="5246102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956750" y="1205602"/>
            <a:ext cx="6911243" cy="5175088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954731" y="1198580"/>
            <a:ext cx="6911243" cy="5175088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557" y="1371600"/>
            <a:ext cx="5486400" cy="2468880"/>
          </a:xfrm>
        </p:spPr>
        <p:txBody>
          <a:bodyPr vert="horz" anchor="b"/>
          <a:lstStyle>
            <a:lvl1pPr algn="l">
              <a:buNone/>
              <a:defRPr sz="43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2557" y="3940361"/>
            <a:ext cx="5486400" cy="2304288"/>
          </a:xfrm>
        </p:spPr>
        <p:txBody>
          <a:bodyPr rot="0" spcFirstLastPara="0" vertOverflow="overflow" horzOverflow="overflow" vert="horz" wrap="square" lIns="117560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tx1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400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1061891" y="1249202"/>
            <a:ext cx="6729984" cy="5047488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3045440" y="0"/>
            <a:ext cx="1584960" cy="82296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731520" y="384048"/>
            <a:ext cx="11582400" cy="1371600"/>
          </a:xfrm>
          <a:prstGeom prst="rect">
            <a:avLst/>
          </a:prstGeom>
        </p:spPr>
        <p:txBody>
          <a:bodyPr vert="horz" lIns="65311" tIns="0" rIns="65311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731520" y="1931299"/>
            <a:ext cx="11582400" cy="581558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6793498" y="7869535"/>
            <a:ext cx="3203942" cy="272282"/>
          </a:xfrm>
          <a:prstGeom prst="rect">
            <a:avLst/>
          </a:prstGeom>
        </p:spPr>
        <p:txBody>
          <a:bodyPr vert="horz" lIns="130622" tIns="0" rIns="130622" bIns="0" anchor="b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fld id="{23A271A1-F6D6-438B-A432-4747EE7ECD40}" type="datetimeFigureOut">
              <a:rPr lang="en-US" smtClean="0"/>
              <a:pPr/>
              <a:t>4/26/2025</a:t>
            </a:fld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31520" y="7869535"/>
            <a:ext cx="5852160" cy="274320"/>
          </a:xfrm>
          <a:prstGeom prst="rect">
            <a:avLst/>
          </a:prstGeom>
        </p:spPr>
        <p:txBody>
          <a:bodyPr vert="horz" lIns="130622" tIns="0" rIns="130622" bIns="0" anchor="b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2000" dirty="0">
              <a:solidFill>
                <a:schemeClr val="tx2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0002317" y="7867498"/>
            <a:ext cx="941338" cy="27432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  <a:extLst/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0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4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391866" indent="-391866" algn="l" rtl="0" eaLnBrk="1" latinLnBrk="0" hangingPunct="1">
        <a:spcBef>
          <a:spcPts val="857"/>
        </a:spcBef>
        <a:buClr>
          <a:schemeClr val="tx2"/>
        </a:buClr>
        <a:buSzPct val="73000"/>
        <a:buFont typeface="Wingdings 2"/>
        <a:buChar char=""/>
        <a:defRPr kumimoji="0" sz="37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4546" indent="-326555" algn="l" rtl="0" eaLnBrk="1" latinLnBrk="0" hangingPunct="1">
        <a:spcBef>
          <a:spcPts val="714"/>
        </a:spcBef>
        <a:buClr>
          <a:schemeClr val="accent4"/>
        </a:buClr>
        <a:buSzPct val="80000"/>
        <a:buFont typeface="Wingdings 2"/>
        <a:buChar char=""/>
        <a:defRPr kumimoji="0" sz="3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1084163" indent="-326555" algn="l" rtl="0" eaLnBrk="1" latinLnBrk="0" hangingPunct="1">
        <a:spcBef>
          <a:spcPts val="571"/>
        </a:spcBef>
        <a:buClr>
          <a:schemeClr val="accent4"/>
        </a:buClr>
        <a:buSzPct val="60000"/>
        <a:buFont typeface="Wingdings"/>
        <a:buChar char="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42" indent="-326555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9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828709" indent="-326555" algn="l" rtl="0" eaLnBrk="1" latinLnBrk="0" hangingPunct="1">
        <a:spcBef>
          <a:spcPts val="571"/>
        </a:spcBef>
        <a:buClr>
          <a:schemeClr val="accent4"/>
        </a:buClr>
        <a:buSzPct val="70000"/>
        <a:buFont typeface="Wingdings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15" indent="-261244" algn="l" rtl="0" eaLnBrk="1" latinLnBrk="0" hangingPunct="1">
        <a:spcBef>
          <a:spcPts val="571"/>
        </a:spcBef>
        <a:buClr>
          <a:schemeClr val="accent4"/>
        </a:buClr>
        <a:buSzPct val="80000"/>
        <a:buFont typeface="Wingdings 2"/>
        <a:buChar char=""/>
        <a:defRPr kumimoji="0" sz="26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2390383" indent="-261244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38565" indent="-261244" algn="l" rtl="0" eaLnBrk="1" latinLnBrk="0" hangingPunct="1">
        <a:spcBef>
          <a:spcPts val="429"/>
        </a:spcBef>
        <a:buClr>
          <a:schemeClr val="accent4"/>
        </a:buClr>
        <a:buSzPct val="100000"/>
        <a:buChar char="•"/>
        <a:defRPr kumimoji="0" sz="23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938996" indent="-261244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5" y="794532"/>
            <a:ext cx="6749773" cy="833200"/>
          </a:xfrm>
          <a:prstGeom prst="rect">
            <a:avLst/>
          </a:prstGeom>
          <a:noFill/>
          <a:ln/>
        </p:spPr>
        <p:txBody>
          <a:bodyPr wrap="none" lIns="91431" tIns="45716" rIns="91431" bIns="45716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7"/>
            <a:ext cx="2180445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3"/>
            <a:ext cx="14566602" cy="833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1" y="372602"/>
            <a:ext cx="2168630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21" y="3108617"/>
            <a:ext cx="2683157" cy="2012368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1" y="5575301"/>
            <a:ext cx="12928598" cy="1774816"/>
          </a:xfrm>
          <a:prstGeom prst="rect">
            <a:avLst/>
          </a:prstGeom>
          <a:noFill/>
          <a:ln/>
        </p:spPr>
        <p:txBody>
          <a:bodyPr wrap="none" lIns="91431" tIns="45716" rIns="91431" bIns="45716" rtlCol="0" anchor="t"/>
          <a:lstStyle/>
          <a:p>
            <a:pPr algn="ctr">
              <a:lnSpc>
                <a:spcPts val="4198"/>
              </a:lnSpc>
            </a:pPr>
            <a:r>
              <a:rPr lang="en-US" sz="31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1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:- </a:t>
            </a: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1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श्रेणी-1, </a:t>
            </a: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जाफ्राबाद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ता.जाफ्राबाद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जि.जालना</a:t>
            </a:r>
            <a:endParaRPr lang="en-US" sz="31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8"/>
              </a:lnSpc>
            </a:pPr>
            <a:endParaRPr lang="en-US" sz="31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8"/>
              </a:lnSpc>
            </a:pP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1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100 </a:t>
            </a:r>
            <a:r>
              <a:rPr lang="en-US" sz="31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1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1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1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1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8"/>
              </a:lnSpc>
            </a:pPr>
            <a:endParaRPr lang="en-US" sz="31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30" y="734913"/>
            <a:ext cx="11866946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mr-IN" sz="260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6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7" y="1610004"/>
          <a:ext cx="13298316" cy="44781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1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1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98938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63185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63185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802" y="6141491"/>
            <a:ext cx="7477602" cy="1388746"/>
          </a:xfrm>
          <a:prstGeom prst="rect">
            <a:avLst/>
          </a:prstGeom>
          <a:noFill/>
          <a:ln/>
        </p:spPr>
        <p:txBody>
          <a:bodyPr wrap="square" lIns="91431" tIns="45716" rIns="91431" bIns="45716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सतिष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माधवराव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मगर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श्रेणी-1,जाफ्राबाद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ता.जाफ्राबाद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जि.जालना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9" y="2156056"/>
            <a:ext cx="2180445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4" y="483281"/>
            <a:ext cx="4465842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1" y="3512249"/>
            <a:ext cx="2763078" cy="41446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5" y="437710"/>
            <a:ext cx="9622787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60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9" y="1189731"/>
            <a:ext cx="13360398" cy="41575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444849" lvl="1" indent="-222425">
              <a:lnSpc>
                <a:spcPts val="3538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49" lvl="1" indent="-222425">
              <a:lnSpc>
                <a:spcPts val="3538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7" y="4346704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5" y="437709"/>
            <a:ext cx="9622787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9" y="1189731"/>
            <a:ext cx="13360398" cy="38625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271438" lvl="1" algn="just">
              <a:lnSpc>
                <a:spcPts val="4320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          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सदर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02/11/2005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नव्याने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कार्यान्वीत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मुळ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जातो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873" lvl="1" indent="-271435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71438" lvl="1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71438" lvl="1">
              <a:lnSpc>
                <a:spcPts val="4320"/>
              </a:lnSpc>
            </a:pP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गरोदर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माता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दिव्यांग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पक्षकारांना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प्रक्रियेत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प्राधान्य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जाते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en-US" sz="2000" b="1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5" y="437709"/>
            <a:ext cx="9622787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9" y="1189731"/>
            <a:ext cx="13360398" cy="30033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अर्जावर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तक्रारदाराचे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समाधान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निराकरण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लवकर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निकाली</a:t>
            </a:r>
            <a:r>
              <a:rPr lang="en-US" sz="200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काढण्यात येते. 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873" lvl="1" indent="-271435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5" name="Freeform 10">
            <a:extLst>
              <a:ext uri="{FF2B5EF4-FFF2-40B4-BE49-F238E27FC236}">
                <a16:creationId xmlns="" xmlns:a16="http://schemas.microsoft.com/office/drawing/2014/main" id="{C13677E4-3278-69EA-F071-FE57B3861F1E}"/>
              </a:ext>
            </a:extLst>
          </p:cNvPr>
          <p:cNvSpPr/>
          <p:nvPr/>
        </p:nvSpPr>
        <p:spPr>
          <a:xfrm>
            <a:off x="103319" y="2102133"/>
            <a:ext cx="3516182" cy="5242036"/>
          </a:xfrm>
          <a:custGeom>
            <a:avLst/>
            <a:gdLst/>
            <a:ahLst/>
            <a:cxnLst/>
            <a:rect l="l" t="t" r="r" b="b"/>
            <a:pathLst>
              <a:path w="4533434" h="5242035">
                <a:moveTo>
                  <a:pt x="0" y="0"/>
                </a:moveTo>
                <a:lnTo>
                  <a:pt x="4533434" y="0"/>
                </a:lnTo>
                <a:lnTo>
                  <a:pt x="4533434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4" b="-7654"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="" xmlns:a16="http://schemas.microsoft.com/office/drawing/2014/main" id="{40244C48-3AAD-A7C1-08A5-D5731C5C78DF}"/>
              </a:ext>
            </a:extLst>
          </p:cNvPr>
          <p:cNvSpPr/>
          <p:nvPr/>
        </p:nvSpPr>
        <p:spPr>
          <a:xfrm>
            <a:off x="3919756" y="2102130"/>
            <a:ext cx="3357342" cy="5242036"/>
          </a:xfrm>
          <a:custGeom>
            <a:avLst/>
            <a:gdLst/>
            <a:ahLst/>
            <a:cxnLst/>
            <a:rect l="l" t="t" r="r" b="b"/>
            <a:pathLst>
              <a:path w="4606486" h="5242035">
                <a:moveTo>
                  <a:pt x="0" y="0"/>
                </a:moveTo>
                <a:lnTo>
                  <a:pt x="4606486" y="0"/>
                </a:lnTo>
                <a:lnTo>
                  <a:pt x="4606486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83" b="-8583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293A931F-F9C6-B4BE-E532-CD96872EFD02}"/>
              </a:ext>
            </a:extLst>
          </p:cNvPr>
          <p:cNvSpPr/>
          <p:nvPr/>
        </p:nvSpPr>
        <p:spPr>
          <a:xfrm>
            <a:off x="8139219" y="2102130"/>
            <a:ext cx="3057635" cy="5378170"/>
          </a:xfrm>
          <a:custGeom>
            <a:avLst/>
            <a:gdLst/>
            <a:ahLst/>
            <a:cxnLst/>
            <a:rect l="l" t="t" r="r" b="b"/>
            <a:pathLst>
              <a:path w="4895556" h="6527406">
                <a:moveTo>
                  <a:pt x="0" y="0"/>
                </a:moveTo>
                <a:lnTo>
                  <a:pt x="4895556" y="0"/>
                </a:lnTo>
                <a:lnTo>
                  <a:pt x="4895556" y="6527406"/>
                </a:lnTo>
                <a:lnTo>
                  <a:pt x="0" y="65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01708E03-A197-9314-05E0-6BB55B6A411F}"/>
              </a:ext>
            </a:extLst>
          </p:cNvPr>
          <p:cNvSpPr/>
          <p:nvPr/>
        </p:nvSpPr>
        <p:spPr>
          <a:xfrm>
            <a:off x="11533390" y="2124137"/>
            <a:ext cx="2990192" cy="5259544"/>
          </a:xfrm>
          <a:custGeom>
            <a:avLst/>
            <a:gdLst/>
            <a:ahLst/>
            <a:cxnLst/>
            <a:rect l="l" t="t" r="r" b="b"/>
            <a:pathLst>
              <a:path w="4787574" h="6383431">
                <a:moveTo>
                  <a:pt x="0" y="0"/>
                </a:moveTo>
                <a:lnTo>
                  <a:pt x="4787574" y="0"/>
                </a:lnTo>
                <a:lnTo>
                  <a:pt x="4787574" y="6383431"/>
                </a:lnTo>
                <a:lnTo>
                  <a:pt x="0" y="6383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1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mr-IN" sz="260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60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9" y="1365237"/>
            <a:ext cx="7021382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mr-IN" sz="260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60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5" y="437709"/>
            <a:ext cx="9622787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mr-IN" sz="260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60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6151" name="Picture 7" descr="C:\Users\JRB-S\Desktop\IMG-20250426-WA00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319" y="2102133"/>
            <a:ext cx="3722825" cy="5281548"/>
          </a:xfrm>
          <a:prstGeom prst="rect">
            <a:avLst/>
          </a:prstGeom>
          <a:noFill/>
        </p:spPr>
      </p:pic>
      <p:pic>
        <p:nvPicPr>
          <p:cNvPr id="6152" name="Picture 8" descr="C:\Users\JRB-S\Desktop\IMG-20250426-WA01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9756" y="2102130"/>
            <a:ext cx="3511760" cy="5220029"/>
          </a:xfrm>
          <a:prstGeom prst="rect">
            <a:avLst/>
          </a:prstGeom>
          <a:noFill/>
        </p:spPr>
      </p:pic>
      <p:pic>
        <p:nvPicPr>
          <p:cNvPr id="6153" name="Picture 9" descr="C:\Users\JRB-S\Desktop\IMG-20250426-WA01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48600" y="2102130"/>
            <a:ext cx="3449844" cy="5378170"/>
          </a:xfrm>
          <a:prstGeom prst="rect">
            <a:avLst/>
          </a:prstGeom>
          <a:noFill/>
        </p:spPr>
      </p:pic>
      <p:pic>
        <p:nvPicPr>
          <p:cNvPr id="6154" name="Picture 10" descr="C:\Users\JRB-S\Desktop\IMG2025042614253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41657" y="2134425"/>
            <a:ext cx="3081930" cy="5345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-679267" y="-169816"/>
            <a:ext cx="15309669" cy="8400250"/>
          </a:xfrm>
          <a:prstGeom prst="rect">
            <a:avLst/>
          </a:prstGeom>
          <a:solidFill>
            <a:srgbClr val="FFF8F0"/>
          </a:solidFill>
          <a:ln/>
        </p:spPr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5" y="437709"/>
            <a:ext cx="9622787" cy="52292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en-US" sz="26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कार्यालयीन</a:t>
            </a:r>
            <a:r>
              <a:rPr lang="en-US" sz="260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6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सोई</a:t>
            </a:r>
            <a:r>
              <a:rPr lang="en-US" sz="260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6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सुविधा</a:t>
            </a:r>
            <a:endParaRPr lang="en-US" sz="260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9" y="1189730"/>
            <a:ext cx="13360398" cy="41831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शुध्द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पिण्याच्या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पाण्याची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स्वतंत्र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व्यवस्था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सोयीयुक्त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अभ्यांगत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कक्ष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कार्यालयामध्ये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अधिकारी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/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कर्मचारी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पदनिहाय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नामफलक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लावण्यात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दिशा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दर्शक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फलक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लावण्यात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</a:t>
            </a:r>
          </a:p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महिला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स्वच्छता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गृहाची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24" lvl="1" indent="-286513">
              <a:lnSpc>
                <a:spcPts val="4558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873" lvl="1" indent="-271435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1070" y="640080"/>
            <a:ext cx="7192542" cy="888274"/>
          </a:xfrm>
        </p:spPr>
        <p:txBody>
          <a:bodyPr/>
          <a:lstStyle/>
          <a:p>
            <a:r>
              <a:rPr lang="en-IN" dirty="0" err="1" smtClean="0"/>
              <a:t>नाविण्यपुर्ण</a:t>
            </a:r>
            <a:r>
              <a:rPr lang="en-IN" dirty="0" smtClean="0"/>
              <a:t> </a:t>
            </a:r>
            <a:r>
              <a:rPr lang="en-IN" dirty="0" err="1" smtClean="0"/>
              <a:t>उपक्रम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6990" y="1828800"/>
            <a:ext cx="8183645" cy="1321498"/>
          </a:xfrm>
        </p:spPr>
        <p:txBody>
          <a:bodyPr/>
          <a:lstStyle/>
          <a:p>
            <a:r>
              <a:rPr lang="en-IN" dirty="0" smtClean="0"/>
              <a:t>1.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1031965" y="1828799"/>
            <a:ext cx="13598435" cy="30418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marL="573024" lvl="1" indent="-286513">
              <a:lnSpc>
                <a:spcPts val="4558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1.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कार्यक्षेत्रात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एकुण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06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विक्रेते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कार्यरत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विक्रेते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कडील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1988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आज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पर्यंत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असलेल्या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विक्री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नोंदवही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साठा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नोंदवहया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जमा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मोठया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लोखंडी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पेटीमध्ये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सिलबंद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नोंदवहीमध्ये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घेण्यात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73024" lvl="1" indent="-286513">
              <a:lnSpc>
                <a:spcPts val="4558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2.नोंदणी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क्रं.2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दिवशीच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24" lvl="1" indent="-286513">
              <a:lnSpc>
                <a:spcPts val="4558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5" y="437709"/>
            <a:ext cx="9622787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60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60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9" y="1189729"/>
            <a:ext cx="13360398" cy="24134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कार्यालयाची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24" lvl="1" indent="-286513">
              <a:lnSpc>
                <a:spcPts val="4558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कार्यालयास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अर्जावर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तक्रारदार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समाधान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तक्रारीचे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निराकरण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873" lvl="1" indent="-271435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171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70001" y="35401"/>
            <a:ext cx="553586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30" y="734913"/>
            <a:ext cx="11866946" cy="5229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2" tIns="35917" rIns="71832" bIns="35917" rtlCol="0" anchor="ctr">
            <a:spAutoFit/>
          </a:bodyPr>
          <a:lstStyle/>
          <a:p>
            <a:pPr algn="ctr"/>
            <a:r>
              <a:rPr lang="mr-IN" sz="260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60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9" y="2105452"/>
          <a:ext cx="13730115" cy="550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1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1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1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1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7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195072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55092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श्रेणी-1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जाफ्राबाद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निंदनीकरण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करुन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नाश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02/11/2005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1" marR="68581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5379</TotalTime>
  <Words>504</Words>
  <Application>Microsoft Office PowerPoint</Application>
  <PresentationFormat>Custom</PresentationFormat>
  <Paragraphs>89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Opulent</vt:lpstr>
      <vt:lpstr>Slide 1</vt:lpstr>
      <vt:lpstr>Slide 2</vt:lpstr>
      <vt:lpstr>Slide 3</vt:lpstr>
      <vt:lpstr>Slide 4</vt:lpstr>
      <vt:lpstr>Slide 5</vt:lpstr>
      <vt:lpstr>Slide 6</vt:lpstr>
      <vt:lpstr>नाविण्यपुर्ण उपक्रम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Windows User</cp:lastModifiedBy>
  <cp:revision>606</cp:revision>
  <dcterms:created xsi:type="dcterms:W3CDTF">2024-04-01T08:16:19Z</dcterms:created>
  <dcterms:modified xsi:type="dcterms:W3CDTF">2025-04-26T12:08:26Z</dcterms:modified>
</cp:coreProperties>
</file>